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D69BCE-DC54-5A08-1676-F1C05AE5E8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8CD9632-03A6-4619-6A19-1B30A3141B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016BF8-2044-4336-3121-73C5E8A44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0AF07-1CA2-42D3-8005-A4F6F89DFBA3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1ADB75-1329-938C-7E0A-F008A418B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3F1E93-2812-FB45-3CD0-302F837F0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14D8-5C42-4F73-9CD7-3707CA343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7879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BC768C-DF00-E6CF-FC53-F336E62E7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01847DA-BC07-A169-DD2C-C0B6657B84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7A2077-889D-7847-2360-1A29E1EF3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0AF07-1CA2-42D3-8005-A4F6F89DFBA3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3E4AE3-FA36-EF42-D569-BA70DE17F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B6ADE6-F844-1B33-B966-051B58346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14D8-5C42-4F73-9CD7-3707CA343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083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D2E5340-8E9A-2338-F8F3-7150E3E837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32F0937-C2FC-F8A7-B481-281F3B3A95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2F21E0-6695-FB70-1C41-73284852A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0AF07-1CA2-42D3-8005-A4F6F89DFBA3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CB6B5F-D492-CF40-7FAF-12D1CC90E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28BE18-416A-FC15-FD70-30C32C084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14D8-5C42-4F73-9CD7-3707CA343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8948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C2942C-8A06-0E41-AD97-C33153D0D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A31C220-4BFB-2BFB-F9FE-8486F5E75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3EB50E-AC4A-7DE0-892E-7056DD927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0AF07-1CA2-42D3-8005-A4F6F89DFBA3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6E209C-DA94-BF53-FB9D-C8C6E2D56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7165F1-8593-D4E4-427B-90328C2E7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14D8-5C42-4F73-9CD7-3707CA343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720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EC5B38-4B25-BE69-E657-B93A3487E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3CF5639-CFC3-9A9C-B3EE-11D1CAF0B2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29000F-457A-FF96-B82F-B6AF1F2B4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0AF07-1CA2-42D3-8005-A4F6F89DFBA3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74EA63C-989D-3153-7126-BDED7D17F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EE249E-E190-BF5D-C6B5-3E0542F31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14D8-5C42-4F73-9CD7-3707CA343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3361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E91C5C-2AAA-C73C-6C51-581E11D7C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1E1A300-8348-7875-7226-768889A0B1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47D95FD-EDAE-C7FA-B95D-8F72F79A26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4BCB013-4947-2E08-1FA5-700C47CD9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0AF07-1CA2-42D3-8005-A4F6F89DFBA3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8943DEF-D29C-08F1-1E77-BC7F0D147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B95AB7-A793-24D7-8542-563CDE39D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14D8-5C42-4F73-9CD7-3707CA343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1947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101E7B-46A8-C86F-4EAC-00825C4FA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0B2E696-264F-8525-B5CB-A46E3D912D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9C7486-A6B4-ABED-027F-9CC244A09F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C658293-CF0E-D0F5-F346-4B6002DFF9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83E85C8-1897-3ABC-7D6C-13445BA7C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D50AF38-6A6F-BA37-2F90-5567F4692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0AF07-1CA2-42D3-8005-A4F6F89DFBA3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A966476-9AFD-850F-D101-1B42396B7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2A50B25-923B-5595-E3ED-50B2D10D8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14D8-5C42-4F73-9CD7-3707CA343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048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7E4A7A-D3F3-4D79-4A0A-F4154D3C6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F24EE6E-1DDB-0C8E-CF48-E43E627B5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0AF07-1CA2-42D3-8005-A4F6F89DFBA3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F1D62B8-47C1-1E5A-5FB9-2DA7BB669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2E93B93-5DD3-0CD6-D850-BC15964DE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14D8-5C42-4F73-9CD7-3707CA343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861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42ADEBE-C7C8-280C-D074-F9C3CCA2E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0AF07-1CA2-42D3-8005-A4F6F89DFBA3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4F00382-BD5B-3667-76A4-997803B81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5CF8A78-2EA7-51E8-A396-F4B0BAC97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14D8-5C42-4F73-9CD7-3707CA343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828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6E4B2E-4EAF-E760-9135-0F3D634F1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F096738-6150-E7FD-A709-B2DB7E0EB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6FB055C-8FD7-0A6F-A3D6-59796D4544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04A4412-C190-956F-96BB-4158B8360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0AF07-1CA2-42D3-8005-A4F6F89DFBA3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6483A8A-B32E-7751-40C6-9A8B720DC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513A03E-CFDD-0CF3-CA80-2E8CCD959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14D8-5C42-4F73-9CD7-3707CA343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412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0DD876-36F0-8462-3838-4A4152333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6C249F8-3A04-D4C9-BE06-0F58B4C0F6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4E48C09-5AF5-CA28-3842-2614A76AC7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A8180B6-937E-8EAD-7085-36D1DE02C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0AF07-1CA2-42D3-8005-A4F6F89DFBA3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FD6B72E-30C6-3B4E-4A4B-0D9C94D70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FDE8475-CF94-FA98-A517-D075FAE53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214D8-5C42-4F73-9CD7-3707CA343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048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85FA998-3A32-818B-17A3-CD12D9850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1F291A6-87DD-6A50-DB48-1D9BBA5B8A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2D346E-4C15-7EDF-46B9-71F2D8927D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0AF07-1CA2-42D3-8005-A4F6F89DFBA3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B0A523-112E-2C2E-5963-0C3B7047F7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FC7606-D211-DF7E-B2FE-C0D73F0296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214D8-5C42-4F73-9CD7-3707CA343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1903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D00B40BF-0E6B-CE26-9171-77C774DDF6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03826" y="2984407"/>
            <a:ext cx="6370820" cy="14278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ja-JP" altLang="ja-JP" sz="3200" dirty="0">
              <a:solidFill>
                <a:srgbClr val="000000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ja-JP" sz="32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HGMaruGothicMPRO" panose="020F0400000000000000" pitchFamily="34" charset="-128"/>
                <a:cs typeface="BIZ UDPゴシック" panose="020B0400000000000000" pitchFamily="50" charset="-128"/>
              </a:rPr>
              <a:t>研修会やイベントなどの情報を</a:t>
            </a:r>
            <a:endParaRPr lang="ja-JP" altLang="ja-JP" sz="3200" dirty="0">
              <a:solidFill>
                <a:srgbClr val="000000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3200" dirty="0">
                <a:solidFill>
                  <a:srgbClr val="000000"/>
                </a:solidFill>
                <a:latin typeface="HGMaruGothicMPRO" panose="020F0400000000000000" pitchFamily="34" charset="-128"/>
                <a:ea typeface="BIZ UDPゴシック" panose="020B0400000000000000" pitchFamily="50" charset="-128"/>
                <a:cs typeface="ＭＳ 明朝" panose="02020609040205080304" pitchFamily="17" charset="-128"/>
              </a:rPr>
              <a:t>月に</a:t>
            </a:r>
            <a:r>
              <a:rPr lang="en-US" altLang="ja-JP" sz="3200" dirty="0">
                <a:solidFill>
                  <a:srgbClr val="000000"/>
                </a:solidFill>
                <a:latin typeface="HGMaruGothicMPRO" panose="020F0400000000000000" pitchFamily="34" charset="-128"/>
                <a:ea typeface="BIZ UDPゴシック" panose="020B0400000000000000" pitchFamily="50" charset="-128"/>
                <a:cs typeface="ＭＳ 明朝" panose="02020609040205080304" pitchFamily="17" charset="-128"/>
              </a:rPr>
              <a:t>2</a:t>
            </a:r>
            <a:r>
              <a:rPr lang="ja-JP" altLang="en-US" sz="3200" dirty="0">
                <a:solidFill>
                  <a:srgbClr val="000000"/>
                </a:solidFill>
                <a:latin typeface="HGMaruGothicMPRO" panose="020F0400000000000000" pitchFamily="34" charset="-128"/>
                <a:ea typeface="BIZ UDPゴシック" panose="020B0400000000000000" pitchFamily="50" charset="-128"/>
                <a:cs typeface="ＭＳ 明朝" panose="02020609040205080304" pitchFamily="17" charset="-128"/>
              </a:rPr>
              <a:t>回</a:t>
            </a:r>
            <a:r>
              <a:rPr lang="ja-JP" altLang="ja-JP" sz="3200" dirty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HGMaruGothicMPRO" panose="020F0400000000000000" pitchFamily="34" charset="-128"/>
                <a:cs typeface="ＭＳ 明朝" panose="02020609040205080304" pitchFamily="17" charset="-128"/>
              </a:rPr>
              <a:t>お届けします！</a:t>
            </a:r>
            <a:endParaRPr lang="ja-JP" altLang="ja-JP" sz="3200" dirty="0">
              <a:solidFill>
                <a:srgbClr val="000000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BIZ UDPゴシック" panose="020B0400000000000000" pitchFamily="50" charset="-128"/>
            </a:endParaRPr>
          </a:p>
          <a:p>
            <a:endParaRPr lang="ja-JP" altLang="en-US" dirty="0"/>
          </a:p>
        </p:txBody>
      </p:sp>
      <p:pic>
        <p:nvPicPr>
          <p:cNvPr id="7" name="Picture 3296">
            <a:extLst>
              <a:ext uri="{FF2B5EF4-FFF2-40B4-BE49-F238E27FC236}">
                <a16:creationId xmlns:a16="http://schemas.microsoft.com/office/drawing/2014/main" id="{F74BF299-3961-4195-693F-B60B135D79AB}"/>
              </a:ext>
            </a:extLst>
          </p:cNvPr>
          <p:cNvPicPr>
            <a:picLocks noGrp="1"/>
          </p:cNvPicPr>
          <p:nvPr>
            <p:ph sz="half" idx="2"/>
          </p:nvPr>
        </p:nvPicPr>
        <p:blipFill rotWithShape="1">
          <a:blip r:embed="rId2"/>
          <a:srcRect l="22723" t="49003" r="22495" b="6727"/>
          <a:stretch/>
        </p:blipFill>
        <p:spPr bwMode="auto">
          <a:xfrm>
            <a:off x="7309863" y="720639"/>
            <a:ext cx="4245418" cy="536589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6E186454-4B62-CDF7-8707-69F42F11C5E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023" y="275649"/>
            <a:ext cx="1681607" cy="147947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3D7BDA2-AB72-464F-A52C-AD156041DE7F}"/>
              </a:ext>
            </a:extLst>
          </p:cNvPr>
          <p:cNvSpPr/>
          <p:nvPr/>
        </p:nvSpPr>
        <p:spPr>
          <a:xfrm>
            <a:off x="1757366" y="817899"/>
            <a:ext cx="42454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600" b="1" kern="100" dirty="0">
                <a:solidFill>
                  <a:srgbClr val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ＭＳ 明朝" panose="02020609040205080304" pitchFamily="17" charset="-128"/>
              </a:rPr>
              <a:t>LINE</a:t>
            </a:r>
            <a:r>
              <a:rPr lang="ja-JP" altLang="en-US" sz="3600" b="1" kern="100" dirty="0">
                <a:solidFill>
                  <a:srgbClr val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ＭＳ 明朝" panose="02020609040205080304" pitchFamily="17" charset="-128"/>
              </a:rPr>
              <a:t>公式アカウント</a:t>
            </a:r>
            <a:endParaRPr lang="ja-JP" altLang="en-US" sz="3600" dirty="0"/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B3DA620C-6F5C-7CF1-0D20-B8F1F86FE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719" y="1310136"/>
            <a:ext cx="10754193" cy="1427856"/>
          </a:xfrm>
        </p:spPr>
        <p:txBody>
          <a:bodyPr>
            <a:noAutofit/>
          </a:bodyPr>
          <a:lstStyle/>
          <a:p>
            <a:r>
              <a:rPr lang="ja-JP" altLang="ja-JP" b="1" kern="100" dirty="0">
                <a:solidFill>
                  <a:srgbClr val="00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ＭＳ 明朝" panose="02020609040205080304" pitchFamily="17" charset="-128"/>
              </a:rPr>
              <a:t>神奈川県理学療法士会</a:t>
            </a:r>
            <a:endParaRPr lang="ja-JP" altLang="en-US" sz="2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3" name="フリーフォーム: 図形 12">
            <a:extLst>
              <a:ext uri="{FF2B5EF4-FFF2-40B4-BE49-F238E27FC236}">
                <a16:creationId xmlns:a16="http://schemas.microsoft.com/office/drawing/2014/main" id="{A6F9E6AD-F059-EF19-7408-2BDF5D60164E}"/>
              </a:ext>
            </a:extLst>
          </p:cNvPr>
          <p:cNvSpPr/>
          <p:nvPr/>
        </p:nvSpPr>
        <p:spPr>
          <a:xfrm>
            <a:off x="263023" y="4658678"/>
            <a:ext cx="5205792" cy="2058645"/>
          </a:xfrm>
          <a:custGeom>
            <a:avLst/>
            <a:gdLst>
              <a:gd name="connsiteX0" fmla="*/ 3998008 w 4894930"/>
              <a:gd name="connsiteY0" fmla="*/ 0 h 2206035"/>
              <a:gd name="connsiteX1" fmla="*/ 4206015 w 4894930"/>
              <a:gd name="connsiteY1" fmla="*/ 520852 h 2206035"/>
              <a:gd name="connsiteX2" fmla="*/ 4194875 w 4894930"/>
              <a:gd name="connsiteY2" fmla="*/ 578602 h 2206035"/>
              <a:gd name="connsiteX3" fmla="*/ 4229898 w 4894930"/>
              <a:gd name="connsiteY3" fmla="*/ 594980 h 2206035"/>
              <a:gd name="connsiteX4" fmla="*/ 4340215 w 4894930"/>
              <a:gd name="connsiteY4" fmla="*/ 710937 h 2206035"/>
              <a:gd name="connsiteX5" fmla="*/ 4341974 w 4894930"/>
              <a:gd name="connsiteY5" fmla="*/ 711282 h 2206035"/>
              <a:gd name="connsiteX6" fmla="*/ 4478582 w 4894930"/>
              <a:gd name="connsiteY6" fmla="*/ 738063 h 2206035"/>
              <a:gd name="connsiteX7" fmla="*/ 4754834 w 4894930"/>
              <a:gd name="connsiteY7" fmla="*/ 898575 h 2206035"/>
              <a:gd name="connsiteX8" fmla="*/ 4736276 w 4894930"/>
              <a:gd name="connsiteY8" fmla="*/ 1102040 h 2206035"/>
              <a:gd name="connsiteX9" fmla="*/ 4871842 w 4894930"/>
              <a:gd name="connsiteY9" fmla="*/ 1413133 h 2206035"/>
              <a:gd name="connsiteX10" fmla="*/ 4236786 w 4894930"/>
              <a:gd name="connsiteY10" fmla="*/ 1685449 h 2206035"/>
              <a:gd name="connsiteX11" fmla="*/ 4009447 w 4894930"/>
              <a:gd name="connsiteY11" fmla="*/ 1918789 h 2206035"/>
              <a:gd name="connsiteX12" fmla="*/ 3235431 w 4894930"/>
              <a:gd name="connsiteY12" fmla="*/ 1947041 h 2206035"/>
              <a:gd name="connsiteX13" fmla="*/ 2682304 w 4894930"/>
              <a:gd name="connsiteY13" fmla="*/ 2195972 h 2206035"/>
              <a:gd name="connsiteX14" fmla="*/ 1869021 w 4894930"/>
              <a:gd name="connsiteY14" fmla="*/ 2044026 h 2206035"/>
              <a:gd name="connsiteX15" fmla="*/ 660922 w 4894930"/>
              <a:gd name="connsiteY15" fmla="*/ 1893900 h 2206035"/>
              <a:gd name="connsiteX16" fmla="*/ 129748 w 4894930"/>
              <a:gd name="connsiteY16" fmla="*/ 1726839 h 2206035"/>
              <a:gd name="connsiteX17" fmla="*/ 243248 w 4894930"/>
              <a:gd name="connsiteY17" fmla="*/ 1501333 h 2206035"/>
              <a:gd name="connsiteX18" fmla="*/ 3574 w 4894930"/>
              <a:gd name="connsiteY18" fmla="*/ 1269972 h 2206035"/>
              <a:gd name="connsiteX19" fmla="*/ 441278 w 4894930"/>
              <a:gd name="connsiteY19" fmla="*/ 1064331 h 2206035"/>
              <a:gd name="connsiteX20" fmla="*/ 445465 w 4894930"/>
              <a:gd name="connsiteY20" fmla="*/ 1058909 h 2206035"/>
              <a:gd name="connsiteX21" fmla="*/ 640440 w 4894930"/>
              <a:gd name="connsiteY21" fmla="*/ 763604 h 2206035"/>
              <a:gd name="connsiteX22" fmla="*/ 1588950 w 4894930"/>
              <a:gd name="connsiteY22" fmla="*/ 696139 h 2206035"/>
              <a:gd name="connsiteX23" fmla="*/ 1589132 w 4894930"/>
              <a:gd name="connsiteY23" fmla="*/ 696014 h 2206035"/>
              <a:gd name="connsiteX24" fmla="*/ 1672598 w 4894930"/>
              <a:gd name="connsiteY24" fmla="*/ 638823 h 2206035"/>
              <a:gd name="connsiteX25" fmla="*/ 2545267 w 4894930"/>
              <a:gd name="connsiteY25" fmla="*/ 626101 h 2206035"/>
              <a:gd name="connsiteX26" fmla="*/ 2549532 w 4894930"/>
              <a:gd name="connsiteY26" fmla="*/ 623031 h 2206035"/>
              <a:gd name="connsiteX27" fmla="*/ 2611480 w 4894930"/>
              <a:gd name="connsiteY27" fmla="*/ 578447 h 2206035"/>
              <a:gd name="connsiteX28" fmla="*/ 2917904 w 4894930"/>
              <a:gd name="connsiteY28" fmla="*/ 498213 h 2206035"/>
              <a:gd name="connsiteX29" fmla="*/ 3286993 w 4894930"/>
              <a:gd name="connsiteY29" fmla="*/ 544125 h 2206035"/>
              <a:gd name="connsiteX30" fmla="*/ 3374633 w 4894930"/>
              <a:gd name="connsiteY30" fmla="*/ 585889 h 2206035"/>
              <a:gd name="connsiteX31" fmla="*/ 3380050 w 4894930"/>
              <a:gd name="connsiteY31" fmla="*/ 588471 h 2206035"/>
              <a:gd name="connsiteX32" fmla="*/ 3845924 w 4894930"/>
              <a:gd name="connsiteY32" fmla="*/ 497158 h 2206035"/>
              <a:gd name="connsiteX33" fmla="*/ 3929412 w 4894930"/>
              <a:gd name="connsiteY33" fmla="*/ 507127 h 2206035"/>
              <a:gd name="connsiteX34" fmla="*/ 3964110 w 4894930"/>
              <a:gd name="connsiteY34" fmla="*/ 460609 h 2206035"/>
              <a:gd name="connsiteX35" fmla="*/ 3998008 w 4894930"/>
              <a:gd name="connsiteY35" fmla="*/ 0 h 2206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4894930" h="2206035">
                <a:moveTo>
                  <a:pt x="3998008" y="0"/>
                </a:moveTo>
                <a:cubicBezTo>
                  <a:pt x="4148836" y="153827"/>
                  <a:pt x="4220599" y="349473"/>
                  <a:pt x="4206015" y="520852"/>
                </a:cubicBezTo>
                <a:lnTo>
                  <a:pt x="4194875" y="578602"/>
                </a:lnTo>
                <a:lnTo>
                  <a:pt x="4229898" y="594980"/>
                </a:lnTo>
                <a:cubicBezTo>
                  <a:pt x="4285445" y="628218"/>
                  <a:pt x="4323920" y="667886"/>
                  <a:pt x="4340215" y="710937"/>
                </a:cubicBezTo>
                <a:lnTo>
                  <a:pt x="4341974" y="711282"/>
                </a:lnTo>
                <a:lnTo>
                  <a:pt x="4478582" y="738063"/>
                </a:lnTo>
                <a:cubicBezTo>
                  <a:pt x="4607839" y="772893"/>
                  <a:pt x="4707307" y="829724"/>
                  <a:pt x="4754834" y="898575"/>
                </a:cubicBezTo>
                <a:cubicBezTo>
                  <a:pt x="4800890" y="965210"/>
                  <a:pt x="4794327" y="1037582"/>
                  <a:pt x="4736276" y="1102040"/>
                </a:cubicBezTo>
                <a:cubicBezTo>
                  <a:pt x="4878971" y="1190438"/>
                  <a:pt x="4928875" y="1305030"/>
                  <a:pt x="4871842" y="1413133"/>
                </a:cubicBezTo>
                <a:cubicBezTo>
                  <a:pt x="4796024" y="1556849"/>
                  <a:pt x="4545035" y="1664477"/>
                  <a:pt x="4236786" y="1685449"/>
                </a:cubicBezTo>
                <a:cubicBezTo>
                  <a:pt x="4235315" y="1775153"/>
                  <a:pt x="4152369" y="1860227"/>
                  <a:pt x="4009447" y="1918789"/>
                </a:cubicBezTo>
                <a:cubicBezTo>
                  <a:pt x="3792293" y="2007780"/>
                  <a:pt x="3478613" y="2019216"/>
                  <a:pt x="3235431" y="1947041"/>
                </a:cubicBezTo>
                <a:cubicBezTo>
                  <a:pt x="3156785" y="2071012"/>
                  <a:pt x="2946194" y="2165780"/>
                  <a:pt x="2682304" y="2195972"/>
                </a:cubicBezTo>
                <a:cubicBezTo>
                  <a:pt x="2371339" y="2231544"/>
                  <a:pt x="2046796" y="2170924"/>
                  <a:pt x="1869021" y="2044026"/>
                </a:cubicBezTo>
                <a:cubicBezTo>
                  <a:pt x="1449423" y="2164475"/>
                  <a:pt x="904443" y="2096772"/>
                  <a:pt x="660922" y="1893900"/>
                </a:cubicBezTo>
                <a:cubicBezTo>
                  <a:pt x="421702" y="1907235"/>
                  <a:pt x="197078" y="1836604"/>
                  <a:pt x="129748" y="1726839"/>
                </a:cubicBezTo>
                <a:cubicBezTo>
                  <a:pt x="80976" y="1647423"/>
                  <a:pt x="124090" y="1561716"/>
                  <a:pt x="243248" y="1501333"/>
                </a:cubicBezTo>
                <a:cubicBezTo>
                  <a:pt x="74186" y="1453969"/>
                  <a:pt x="-19963" y="1363078"/>
                  <a:pt x="3574" y="1269972"/>
                </a:cubicBezTo>
                <a:cubicBezTo>
                  <a:pt x="31185" y="1160959"/>
                  <a:pt x="212921" y="1075568"/>
                  <a:pt x="441278" y="1064331"/>
                </a:cubicBezTo>
                <a:cubicBezTo>
                  <a:pt x="442636" y="1062510"/>
                  <a:pt x="444107" y="1060730"/>
                  <a:pt x="445465" y="1058909"/>
                </a:cubicBezTo>
                <a:cubicBezTo>
                  <a:pt x="414799" y="951558"/>
                  <a:pt x="486316" y="843297"/>
                  <a:pt x="640440" y="763604"/>
                </a:cubicBezTo>
                <a:cubicBezTo>
                  <a:pt x="883961" y="637734"/>
                  <a:pt x="1278777" y="609680"/>
                  <a:pt x="1588950" y="696139"/>
                </a:cubicBezTo>
                <a:lnTo>
                  <a:pt x="1589132" y="696014"/>
                </a:lnTo>
                <a:lnTo>
                  <a:pt x="1672598" y="638823"/>
                </a:lnTo>
                <a:cubicBezTo>
                  <a:pt x="1895108" y="520150"/>
                  <a:pt x="2293570" y="508036"/>
                  <a:pt x="2545267" y="626101"/>
                </a:cubicBezTo>
                <a:lnTo>
                  <a:pt x="2549532" y="623031"/>
                </a:lnTo>
                <a:lnTo>
                  <a:pt x="2611480" y="578447"/>
                </a:lnTo>
                <a:cubicBezTo>
                  <a:pt x="2688797" y="535287"/>
                  <a:pt x="2797303" y="506345"/>
                  <a:pt x="2917904" y="498213"/>
                </a:cubicBezTo>
                <a:cubicBezTo>
                  <a:pt x="3050640" y="489250"/>
                  <a:pt x="3183250" y="506419"/>
                  <a:pt x="3286993" y="544125"/>
                </a:cubicBezTo>
                <a:lnTo>
                  <a:pt x="3374633" y="585889"/>
                </a:lnTo>
                <a:lnTo>
                  <a:pt x="3380050" y="588471"/>
                </a:lnTo>
                <a:cubicBezTo>
                  <a:pt x="3497341" y="522766"/>
                  <a:pt x="3672173" y="490158"/>
                  <a:pt x="3845924" y="497158"/>
                </a:cubicBezTo>
                <a:lnTo>
                  <a:pt x="3929412" y="507127"/>
                </a:lnTo>
                <a:lnTo>
                  <a:pt x="3964110" y="460609"/>
                </a:lnTo>
                <a:cubicBezTo>
                  <a:pt x="4032762" y="331613"/>
                  <a:pt x="4046123" y="168221"/>
                  <a:pt x="3998008" y="0"/>
                </a:cubicBezTo>
                <a:close/>
              </a:path>
            </a:pathLst>
          </a:cu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ja-JP" sz="2200" dirty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endParaRPr lang="en-US" altLang="ja-JP" sz="1600" dirty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lang="ja-JP" altLang="en-US" sz="2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悠々ｺﾞｼｯｸ体E04" panose="040B0900000000000000" pitchFamily="50" charset="-128"/>
                <a:ea typeface="AR P悠々ｺﾞｼｯｸ体E04" panose="040B0900000000000000" pitchFamily="50" charset="-128"/>
              </a:rPr>
              <a:t>県士会からの重要なお知らせ等も</a:t>
            </a:r>
            <a:endParaRPr lang="en-US" altLang="ja-JP" sz="2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 P悠々ｺﾞｼｯｸ体E04" panose="040B0900000000000000" pitchFamily="50" charset="-128"/>
              <a:ea typeface="AR P悠々ｺﾞｼｯｸ体E04" panose="040B0900000000000000" pitchFamily="50" charset="-128"/>
            </a:endParaRPr>
          </a:p>
          <a:p>
            <a:pPr algn="ctr"/>
            <a:r>
              <a:rPr lang="ja-JP" altLang="en-US" sz="2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悠々ｺﾞｼｯｸ体E04" panose="040B0900000000000000" pitchFamily="50" charset="-128"/>
                <a:ea typeface="AR P悠々ｺﾞｼｯｸ体E04" panose="040B0900000000000000" pitchFamily="50" charset="-128"/>
              </a:rPr>
              <a:t>配信されます</a:t>
            </a:r>
            <a:r>
              <a:rPr lang="en-US" altLang="ja-JP" sz="2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悠々ｺﾞｼｯｸ体E04" panose="040B0900000000000000" pitchFamily="50" charset="-128"/>
                <a:ea typeface="AR P悠々ｺﾞｼｯｸ体E04" panose="040B0900000000000000" pitchFamily="50" charset="-128"/>
              </a:rPr>
              <a:t>｡</a:t>
            </a:r>
            <a:r>
              <a:rPr lang="ja-JP" altLang="en-US" sz="2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 P悠々ｺﾞｼｯｸ体E04" panose="040B0900000000000000" pitchFamily="50" charset="-128"/>
                <a:ea typeface="AR P悠々ｺﾞｼｯｸ体E04" panose="040B0900000000000000" pitchFamily="50" charset="-128"/>
              </a:rPr>
              <a:t> 是非ご登録を！</a:t>
            </a:r>
          </a:p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00643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35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AR P悠々ｺﾞｼｯｸ体E04</vt:lpstr>
      <vt:lpstr>BIZ UDPゴシック</vt:lpstr>
      <vt:lpstr>HGS創英角ｺﾞｼｯｸUB</vt:lpstr>
      <vt:lpstr>HGMaruGothicMPRO</vt:lpstr>
      <vt:lpstr>UD デジタル 教科書体 NK-R</vt:lpstr>
      <vt:lpstr>游ゴシック</vt:lpstr>
      <vt:lpstr>游ゴシック Light</vt:lpstr>
      <vt:lpstr>Arial</vt:lpstr>
      <vt:lpstr>Office テーマ</vt:lpstr>
      <vt:lpstr>神奈川県理学療法士会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神奈川県理学療法士会 </dc:title>
  <dc:creator>伊藤 智一</dc:creator>
  <cp:lastModifiedBy>yyhk-nishida@outlook.jp</cp:lastModifiedBy>
  <cp:revision>4</cp:revision>
  <dcterms:created xsi:type="dcterms:W3CDTF">2022-05-21T05:33:08Z</dcterms:created>
  <dcterms:modified xsi:type="dcterms:W3CDTF">2024-04-22T05:25:49Z</dcterms:modified>
</cp:coreProperties>
</file>